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9"/>
  </p:notesMasterIdLst>
  <p:sldIdLst>
    <p:sldId id="256" r:id="rId3"/>
    <p:sldId id="268" r:id="rId4"/>
    <p:sldId id="285" r:id="rId5"/>
    <p:sldId id="289" r:id="rId6"/>
    <p:sldId id="295" r:id="rId7"/>
    <p:sldId id="283" r:id="rId8"/>
  </p:sldIdLst>
  <p:sldSz cx="12188825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0" autoAdjust="0"/>
    <p:restoredTop sz="94660"/>
  </p:normalViewPr>
  <p:slideViewPr>
    <p:cSldViewPr>
      <p:cViewPr varScale="1">
        <p:scale>
          <a:sx n="72" d="100"/>
          <a:sy n="72" d="100"/>
        </p:scale>
        <p:origin x="-210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EDEB-44D8-444E-B8BE-2CC7E05564C0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0CA58-F3B9-4692-8375-B31C7B4A7FC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0CA58-F3B9-4692-8375-B31C7B4A7FC0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Spørg:</a:t>
            </a:r>
            <a:r>
              <a:rPr lang="da-DK" baseline="0" dirty="0" smtClean="0"/>
              <a:t> Hvem har et ar på huden, som I kan huske, hvordan I fik? Hvor mange kan huske deres første kys?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0CA58-F3B9-4692-8375-B31C7B4A7FC0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B7644BFB-46CF-478A-BD9C-CE2A9BE94593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dirty="0"/>
            </a:p>
          </p:txBody>
        </p:sp>
        <p:grpSp>
          <p:nvGrpSpPr>
            <p:cNvPr id="10" name="Gruppe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Lige forbindels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e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dirty="0"/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Lige forbindels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Billede 18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10236" y="5333604"/>
            <a:ext cx="2710037" cy="15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dirty="0"/>
          </a:p>
        </p:txBody>
      </p:sp>
      <p:sp>
        <p:nvSpPr>
          <p:cNvPr id="3" name="Pladsholder til billede 2" descr="En tom pladsholder til at tilføje et billede. Klik på pladsholderen, og vælg det billede, du vil tilføje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4BAC2E-A292-4D7D-8C1E-B5E74384C19B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42CFDB-243C-46E7-BEDC-6370F89C2ADB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002E8C-21C2-4E25-985F-7DB6578FBB58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6808E4-01B4-4ED9-A4D6-2158700B0CD9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Billede 5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26860" y="5589240"/>
            <a:ext cx="1613915" cy="907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623B8C-1C52-494C-A5ED-D0CAD07B2D6F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pic>
        <p:nvPicPr>
          <p:cNvPr id="7" name="Billede 6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933B0-F211-4891-8013-2FE7E2811132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Lige forbindelse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Lige forbindelse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pic>
        <p:nvPicPr>
          <p:cNvPr id="19" name="Billede 18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6880D3-6B4E-439C-AB42-FFE14A8CB199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pic>
        <p:nvPicPr>
          <p:cNvPr id="8" name="Billede 7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29E32B-14AA-4D3D-AFAB-CD00C9560010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pic>
        <p:nvPicPr>
          <p:cNvPr id="10" name="Billede 9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9712C2-BECB-4F98-BFC4-92DA05A2C057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pic>
        <p:nvPicPr>
          <p:cNvPr id="6" name="Billede 5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221301-3E40-4DAC-823F-B939BE39A146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  <p:pic>
        <p:nvPicPr>
          <p:cNvPr id="5" name="Billede 4" descr="LivshistorierLogoLil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  <a:p>
            <a:pPr lvl="1" rtl="0"/>
            <a:r>
              <a:rPr lang="da-DK" smtClean="0"/>
              <a:t>Andet niveau</a:t>
            </a:r>
          </a:p>
          <a:p>
            <a:pPr lvl="2" rtl="0"/>
            <a:r>
              <a:rPr lang="da-DK" smtClean="0"/>
              <a:t>Tredje niveau</a:t>
            </a:r>
          </a:p>
          <a:p>
            <a:pPr lvl="3" rtl="0"/>
            <a:r>
              <a:rPr lang="da-DK" smtClean="0"/>
              <a:t>Fjerde niveau</a:t>
            </a:r>
          </a:p>
          <a:p>
            <a:pPr lvl="4" rtl="0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9229DB-EDF1-49BB-A234-63CCA68C224A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da-DK"/>
              <a:pPr rtl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400" dirty="0"/>
          </a:p>
        </p:txBody>
      </p:sp>
      <p:sp>
        <p:nvSpPr>
          <p:cNvPr id="8" name="Afrundet rektangel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dirty="0"/>
              <a:t>Klik for at redigere teksttypografier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dirty="0"/>
              <a:t>Klik for at redigere i master</a:t>
            </a:r>
          </a:p>
          <a:p>
            <a:pPr lvl="1" rtl="0"/>
            <a:r>
              <a:rPr lang="da-DK" dirty="0"/>
              <a:t>Andet niveau</a:t>
            </a:r>
          </a:p>
          <a:p>
            <a:pPr lvl="2" rtl="0"/>
            <a:r>
              <a:rPr lang="da-DK" dirty="0"/>
              <a:t>Tredje niveau</a:t>
            </a:r>
          </a:p>
          <a:p>
            <a:pPr lvl="3" rtl="0"/>
            <a:r>
              <a:rPr lang="da-DK" dirty="0"/>
              <a:t>Fjerde niveau</a:t>
            </a:r>
          </a:p>
          <a:p>
            <a:pPr lvl="4" rtl="0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846808E4-01B4-4ED9-A4D6-2158700B0CD9}" type="datetime1">
              <a:rPr lang="da-DK" smtClean="0"/>
              <a:pPr/>
              <a:t>21-11-2018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LivshistorierLogoLill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270876" y="5661248"/>
            <a:ext cx="1485901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BFCD-21C0-4382-9622-07AB766498A9}" type="datetimeFigureOut">
              <a:rPr lang="da-DK" smtClean="0"/>
              <a:pPr/>
              <a:t>21-11-2018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24B7-5B46-48B1-8201-CE738AAC99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2bk_9T482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Fortæl din livshistorie </a:t>
            </a:r>
            <a:br>
              <a:rPr lang="da-DK" dirty="0" smtClean="0"/>
            </a:br>
            <a:r>
              <a:rPr lang="da-DK" dirty="0" smtClean="0"/>
              <a:t>så andre lytter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Med journalist  liv  </a:t>
            </a:r>
            <a:r>
              <a:rPr lang="da-DK" dirty="0" err="1" smtClean="0"/>
              <a:t>mygind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pic>
        <p:nvPicPr>
          <p:cNvPr id="16386" name="Picture 2" descr="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3113" y="43497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5900" y="1196753"/>
            <a:ext cx="9649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6000" dirty="0" smtClean="0"/>
              <a:t>Vores livshistorie er vigtig for os, fordi den forbinder vores nutid med vores fortid og peger ud i vores fremtid.</a:t>
            </a:r>
            <a:endParaRPr lang="da-DK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Livshistorier i mange varianter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Messenger – to søskende skriver til hinanden</a:t>
            </a:r>
          </a:p>
          <a:p>
            <a:r>
              <a:rPr lang="da-DK" dirty="0" smtClean="0"/>
              <a:t>Tingenes tale </a:t>
            </a:r>
          </a:p>
          <a:p>
            <a:r>
              <a:rPr lang="da-DK" dirty="0" smtClean="0"/>
              <a:t>Lyd, skrift, video</a:t>
            </a:r>
          </a:p>
          <a:p>
            <a:r>
              <a:rPr lang="da-DK" dirty="0" smtClean="0"/>
              <a:t>Tegnefilm – </a:t>
            </a:r>
            <a:r>
              <a:rPr lang="da-DK" dirty="0" err="1" smtClean="0"/>
              <a:t>Pixar</a:t>
            </a:r>
            <a:r>
              <a:rPr lang="da-DK" dirty="0" smtClean="0"/>
              <a:t> – Carl og </a:t>
            </a:r>
            <a:r>
              <a:rPr lang="da-DK" dirty="0" err="1" smtClean="0"/>
              <a:t>Ellie</a:t>
            </a:r>
            <a:endParaRPr lang="da-DK" dirty="0" smtClean="0"/>
          </a:p>
          <a:p>
            <a:pPr>
              <a:buNone/>
            </a:pPr>
            <a:r>
              <a:rPr lang="da-DK" dirty="0" smtClean="0">
                <a:hlinkClick r:id="rId2"/>
              </a:rPr>
              <a:t>https://www.youtube.com/watch?v=F2bk_9T482g#action=share</a:t>
            </a:r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Show it –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tell</a:t>
            </a:r>
            <a:r>
              <a:rPr lang="da-DK" dirty="0" smtClean="0"/>
              <a:t> 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18 helt specifikke øjeblikke i Carl og </a:t>
            </a:r>
            <a:r>
              <a:rPr lang="da-DK" dirty="0" err="1" smtClean="0"/>
              <a:t>Ellies</a:t>
            </a:r>
            <a:r>
              <a:rPr lang="da-DK" dirty="0" smtClean="0"/>
              <a:t> liv</a:t>
            </a:r>
          </a:p>
          <a:p>
            <a:r>
              <a:rPr lang="da-DK" dirty="0" smtClean="0"/>
              <a:t>Et konkret eksempel er bedre end 1.000 ord</a:t>
            </a:r>
          </a:p>
          <a:p>
            <a:r>
              <a:rPr lang="da-DK" dirty="0" smtClean="0"/>
              <a:t>Vendepunkter – hvor livet går fra en fase til en anden</a:t>
            </a:r>
          </a:p>
          <a:p>
            <a:endParaRPr lang="da-DK" dirty="0" smtClean="0"/>
          </a:p>
          <a:p>
            <a:pPr>
              <a:buNone/>
            </a:pPr>
            <a:r>
              <a:rPr lang="da-DK" sz="3200" dirty="0" smtClean="0"/>
              <a:t>Spørgsmål 2 &amp; 2</a:t>
            </a:r>
          </a:p>
          <a:p>
            <a:r>
              <a:rPr lang="da-DK" dirty="0" smtClean="0"/>
              <a:t>Hvad var det første vendepunkt i dit liv?</a:t>
            </a:r>
          </a:p>
          <a:p>
            <a:r>
              <a:rPr lang="da-DK" dirty="0" smtClean="0"/>
              <a:t>Kan du huske det øjeblik, hvor forandringen indtraf?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 descr="Carl og el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2564" y="404665"/>
            <a:ext cx="4294213" cy="2397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Scener folk ofte kan huske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Den dag jeg fik mit ar …</a:t>
            </a:r>
          </a:p>
          <a:p>
            <a:r>
              <a:rPr lang="da-DK" dirty="0" smtClean="0"/>
              <a:t>Mit livs største fysiske smerte …</a:t>
            </a:r>
          </a:p>
          <a:p>
            <a:r>
              <a:rPr lang="da-DK" dirty="0" smtClean="0"/>
              <a:t>Min første skoledag …</a:t>
            </a:r>
          </a:p>
          <a:p>
            <a:r>
              <a:rPr lang="da-DK" dirty="0" smtClean="0"/>
              <a:t>Mit første kys …</a:t>
            </a:r>
          </a:p>
          <a:p>
            <a:r>
              <a:rPr lang="da-DK" dirty="0" smtClean="0"/>
              <a:t>Første rejse …</a:t>
            </a:r>
          </a:p>
          <a:p>
            <a:r>
              <a:rPr lang="da-DK" dirty="0" smtClean="0"/>
              <a:t>Første koncert …</a:t>
            </a:r>
          </a:p>
          <a:p>
            <a:r>
              <a:rPr lang="da-DK" dirty="0" smtClean="0"/>
              <a:t>Den dag bilen punkterede …</a:t>
            </a:r>
          </a:p>
          <a:p>
            <a:r>
              <a:rPr lang="da-DK" dirty="0" smtClean="0"/>
              <a:t>Den dag var jeg virkelig bange …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Tak fordi du ville høre om Livshistorier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Du kan lytte til eksempler på livshistorier på min hjemmeside</a:t>
            </a:r>
          </a:p>
          <a:p>
            <a:r>
              <a:rPr lang="da-DK" dirty="0" err="1" smtClean="0"/>
              <a:t>Livshistorier.net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ntKlogt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80_TF02801059_TF02801059" id="{22197D61-7457-476C-BDC3-B6CA8E964CD4}" vid="{DAE85DE6-A07B-4383-8C7A-8853BBCF27CD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BruntKlogtTema</Template>
  <TotalTime>7320</TotalTime>
  <Words>204</Words>
  <Application>Microsoft Office PowerPoint</Application>
  <PresentationFormat>Brugerdefineret</PresentationFormat>
  <Paragraphs>32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6</vt:i4>
      </vt:variant>
    </vt:vector>
  </HeadingPairs>
  <TitlesOfParts>
    <vt:vector size="8" baseType="lpstr">
      <vt:lpstr>BruntKlogtTema</vt:lpstr>
      <vt:lpstr>Brugerdefineret design</vt:lpstr>
      <vt:lpstr>Fortæl din livshistorie  så andre lytter</vt:lpstr>
      <vt:lpstr>Dias nummer 2</vt:lpstr>
      <vt:lpstr>Livshistorier i mange varianter</vt:lpstr>
      <vt:lpstr>Show it – don’t tell it</vt:lpstr>
      <vt:lpstr>Scener folk ofte kan huske</vt:lpstr>
      <vt:lpstr>Tak fordi du ville høre om Livshistorier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Liv Mygind</dc:creator>
  <cp:lastModifiedBy>Liv Mygind</cp:lastModifiedBy>
  <cp:revision>182</cp:revision>
  <dcterms:created xsi:type="dcterms:W3CDTF">2018-04-24T09:29:01Z</dcterms:created>
  <dcterms:modified xsi:type="dcterms:W3CDTF">2018-11-21T17:47:56Z</dcterms:modified>
</cp:coreProperties>
</file>